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2" r:id="rId4"/>
    <p:sldId id="281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5958"/>
  </p:normalViewPr>
  <p:slideViewPr>
    <p:cSldViewPr snapToGrid="0">
      <p:cViewPr varScale="1">
        <p:scale>
          <a:sx n="82" d="100"/>
          <a:sy n="82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3"/>
            <a:ext cx="8023861" cy="964033"/>
          </a:xfrm>
        </p:spPr>
        <p:txBody>
          <a:bodyPr>
            <a:normAutofit/>
          </a:bodyPr>
          <a:lstStyle/>
          <a:p>
            <a:r>
              <a:rPr lang="tr-TR" dirty="0"/>
              <a:t>Quick </a:t>
            </a:r>
            <a:r>
              <a:rPr lang="tr-TR" dirty="0" err="1"/>
              <a:t>SelectionTool</a:t>
            </a:r>
            <a:r>
              <a:rPr lang="tr-TR" dirty="0"/>
              <a:t> (Hızlı Seçim Aracı)</a:t>
            </a:r>
          </a:p>
          <a:p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/>
          </a:bodyPr>
          <a:lstStyle/>
          <a:p>
            <a:r>
              <a:rPr lang="en-US" sz="3600" dirty="0"/>
              <a:t>Quick </a:t>
            </a:r>
            <a:r>
              <a:rPr lang="en-US" sz="3600" dirty="0" err="1"/>
              <a:t>SelectionTool</a:t>
            </a:r>
            <a:r>
              <a:rPr lang="en-US" sz="3600" dirty="0"/>
              <a:t> (</a:t>
            </a:r>
            <a:r>
              <a:rPr lang="en-US" sz="3600" dirty="0" err="1"/>
              <a:t>Hızlı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4"/>
            <a:ext cx="11455314" cy="10079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Çalışılan resim üzerinde </a:t>
            </a:r>
            <a:r>
              <a:rPr lang="tr-TR" dirty="0" err="1"/>
              <a:t>Birbinine</a:t>
            </a:r>
            <a:r>
              <a:rPr lang="tr-TR" dirty="0"/>
              <a:t> yakın renkteki alanları seçerek seçim alanı oluşturan bir araçtır. Kısa yolu w </a:t>
            </a:r>
            <a:r>
              <a:rPr lang="tr-TR" dirty="0" err="1"/>
              <a:t>dir</a:t>
            </a:r>
            <a:r>
              <a:rPr lang="tr-TR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F856AAB-8B0F-3AAF-0588-249733C1D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371" y="2412149"/>
            <a:ext cx="3843530" cy="1342185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6820143" y="3083241"/>
            <a:ext cx="1729402" cy="100790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43192-433D-294A-89DA-7EE0ABBA2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4558-3A9C-6B5F-FB8F-7F8B0B0D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/>
          </a:bodyPr>
          <a:lstStyle/>
          <a:p>
            <a:r>
              <a:rPr lang="en-US" sz="3600" dirty="0"/>
              <a:t>Quick </a:t>
            </a:r>
            <a:r>
              <a:rPr lang="en-US" sz="3600" dirty="0" err="1"/>
              <a:t>SelectionTool</a:t>
            </a:r>
            <a:r>
              <a:rPr lang="en-US" sz="3600" dirty="0"/>
              <a:t> (</a:t>
            </a:r>
            <a:r>
              <a:rPr lang="en-US" sz="3600" dirty="0" err="1"/>
              <a:t>Hızlı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AE31C-9F80-1A9A-6422-F46B27802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4"/>
            <a:ext cx="11606162" cy="2805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Araç seçildikten sora Çalışılan alandaki nesleler üzerinde dolaşarak hangilerinin otomatik seçilebileceğini görebiliriz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744061-3942-1FF7-E7AF-BE1E4F4E8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88EDCBB-6A68-3169-26FC-1D880BAFA8BE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31968E0C-8E22-DB86-1516-A7AC60001DFB}"/>
              </a:ext>
            </a:extLst>
          </p:cNvPr>
          <p:cNvCxnSpPr>
            <a:cxnSpLocks/>
          </p:cNvCxnSpPr>
          <p:nvPr/>
        </p:nvCxnSpPr>
        <p:spPr>
          <a:xfrm flipH="1" flipV="1">
            <a:off x="6512233" y="3626278"/>
            <a:ext cx="1729402" cy="100790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Resim 10">
            <a:extLst>
              <a:ext uri="{FF2B5EF4-FFF2-40B4-BE49-F238E27FC236}">
                <a16:creationId xmlns:a16="http://schemas.microsoft.com/office/drawing/2014/main" id="{FA44FF96-6141-DC3C-B6FB-36E007E4F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45" y="2356309"/>
            <a:ext cx="6136432" cy="3248887"/>
          </a:xfrm>
          <a:prstGeom prst="rect">
            <a:avLst/>
          </a:prstGeom>
        </p:spPr>
      </p:pic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90537862-E9DC-6E84-D96F-9AFF3B3CD9B7}"/>
              </a:ext>
            </a:extLst>
          </p:cNvPr>
          <p:cNvCxnSpPr>
            <a:cxnSpLocks/>
          </p:cNvCxnSpPr>
          <p:nvPr/>
        </p:nvCxnSpPr>
        <p:spPr>
          <a:xfrm flipV="1">
            <a:off x="2105203" y="4130231"/>
            <a:ext cx="2401483" cy="72012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9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11213474" cy="880758"/>
          </a:xfrm>
        </p:spPr>
        <p:txBody>
          <a:bodyPr>
            <a:normAutofit/>
          </a:bodyPr>
          <a:lstStyle/>
          <a:p>
            <a:r>
              <a:rPr lang="en-US" sz="3600" dirty="0"/>
              <a:t>Quick </a:t>
            </a:r>
            <a:r>
              <a:rPr lang="en-US" sz="3600" dirty="0" err="1"/>
              <a:t>SelectionTool</a:t>
            </a:r>
            <a:r>
              <a:rPr lang="en-US" sz="3600" dirty="0"/>
              <a:t> (</a:t>
            </a:r>
            <a:r>
              <a:rPr lang="en-US" sz="3600" dirty="0" err="1"/>
              <a:t>Hızlı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176119" y="2075434"/>
            <a:ext cx="1201588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New </a:t>
            </a:r>
            <a:r>
              <a:rPr lang="tr-TR" sz="2400" b="1" dirty="0" err="1"/>
              <a:t>Selection</a:t>
            </a:r>
            <a:r>
              <a:rPr lang="tr-TR" sz="2400" b="1" dirty="0"/>
              <a:t>: </a:t>
            </a:r>
            <a:r>
              <a:rPr lang="tr-TR" sz="2400" dirty="0"/>
              <a:t>Yeni bir seçim yaparken işaretlenir.</a:t>
            </a:r>
          </a:p>
          <a:p>
            <a:r>
              <a:rPr lang="tr-TR" sz="2400" b="1" dirty="0"/>
              <a:t>Add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Selection</a:t>
            </a:r>
            <a:r>
              <a:rPr lang="tr-TR" sz="2400" b="1" dirty="0"/>
              <a:t>: </a:t>
            </a:r>
            <a:r>
              <a:rPr lang="tr-TR" sz="2400" dirty="0"/>
              <a:t>Seçili alana yeni seçim alanları ilave edileceğinde işaretlenir.</a:t>
            </a:r>
          </a:p>
          <a:p>
            <a:r>
              <a:rPr lang="tr-TR" sz="2400" b="1" dirty="0" err="1"/>
              <a:t>Subtract</a:t>
            </a:r>
            <a:r>
              <a:rPr lang="tr-TR" sz="2400" b="1" dirty="0"/>
              <a:t> </a:t>
            </a:r>
            <a:r>
              <a:rPr lang="tr-TR" sz="2400" b="1" dirty="0" err="1"/>
              <a:t>from</a:t>
            </a:r>
            <a:r>
              <a:rPr lang="tr-TR" sz="2400" b="1" dirty="0"/>
              <a:t> </a:t>
            </a:r>
            <a:r>
              <a:rPr lang="tr-TR" sz="2400" b="1" dirty="0" err="1"/>
              <a:t>Selection</a:t>
            </a:r>
            <a:r>
              <a:rPr lang="tr-TR" sz="2400" b="1" dirty="0"/>
              <a:t>: </a:t>
            </a:r>
            <a:r>
              <a:rPr lang="tr-TR" sz="2400" dirty="0"/>
              <a:t>Seçim alanından bazı bölgeleri çıkartılacağı zaman işaretlenir.</a:t>
            </a:r>
          </a:p>
          <a:p>
            <a:r>
              <a:rPr lang="tr-TR" sz="2400" b="1" dirty="0"/>
              <a:t>Fırça ucu </a:t>
            </a:r>
            <a:r>
              <a:rPr lang="tr-TR" sz="2400" b="1" dirty="0" err="1"/>
              <a:t>büyüklüği</a:t>
            </a:r>
            <a:r>
              <a:rPr lang="tr-TR" sz="2400" b="1" dirty="0"/>
              <a:t> : </a:t>
            </a:r>
            <a:r>
              <a:rPr lang="tr-TR" sz="2400" dirty="0"/>
              <a:t>Seçilecek olan bölgeye göre fırça uç büyüklüğünü ayarlamak için kullanılır. (Alt+ sağ Mouse tuşu ile de ayarlanabilir)</a:t>
            </a:r>
          </a:p>
          <a:p>
            <a:r>
              <a:rPr lang="tr-TR" sz="2400" b="1" dirty="0"/>
              <a:t>Sample </a:t>
            </a:r>
            <a:r>
              <a:rPr lang="tr-TR" sz="2400" b="1" dirty="0" err="1"/>
              <a:t>All</a:t>
            </a:r>
            <a:r>
              <a:rPr lang="tr-TR" sz="2400" b="1" dirty="0"/>
              <a:t> </a:t>
            </a:r>
            <a:r>
              <a:rPr lang="tr-TR" sz="2400" b="1" dirty="0" err="1"/>
              <a:t>Layers</a:t>
            </a:r>
            <a:r>
              <a:rPr lang="tr-TR" sz="2400" b="1" dirty="0"/>
              <a:t> : </a:t>
            </a:r>
            <a:r>
              <a:rPr lang="tr-TR" sz="2400" dirty="0"/>
              <a:t>Seçimleri bütün </a:t>
            </a:r>
            <a:r>
              <a:rPr lang="tr-TR" sz="2400" dirty="0" err="1"/>
              <a:t>layerleri</a:t>
            </a:r>
            <a:r>
              <a:rPr lang="tr-TR" sz="2400" dirty="0"/>
              <a:t> esas alarak yapılması için işaretlenir</a:t>
            </a:r>
          </a:p>
          <a:p>
            <a:endParaRPr lang="tr-TR" sz="2400" dirty="0"/>
          </a:p>
          <a:p>
            <a:endParaRPr lang="tr-TR" sz="1600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8617622-F41C-9231-D5DD-6C3F5316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28" y="1424594"/>
            <a:ext cx="8478433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A79069-165E-A211-1FF1-C9953A16AF40}"/>
              </a:ext>
            </a:extLst>
          </p:cNvPr>
          <p:cNvSpPr txBox="1"/>
          <p:nvPr/>
        </p:nvSpPr>
        <p:spPr>
          <a:xfrm>
            <a:off x="1661573" y="1061495"/>
            <a:ext cx="8394416" cy="38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tr-TR" b="1" u="sng" dirty="0"/>
              <a:t>QUICK</a:t>
            </a:r>
            <a:r>
              <a:rPr lang="en-US" b="1" u="sng" dirty="0"/>
              <a:t> SELECTION</a:t>
            </a:r>
            <a:r>
              <a:rPr lang="tr-TR" b="1" u="sng" dirty="0"/>
              <a:t> </a:t>
            </a:r>
            <a:r>
              <a:rPr lang="en-US" b="1" u="sng" dirty="0"/>
              <a:t>TOOL </a:t>
            </a:r>
            <a:r>
              <a:rPr lang="tr-TR" b="1" u="sng" dirty="0"/>
              <a:t>İŞARETLEME ARACI İLE İLGİLİ BAZI ÖZELLİKLER</a:t>
            </a:r>
          </a:p>
        </p:txBody>
      </p:sp>
      <p:sp>
        <p:nvSpPr>
          <p:cNvPr id="2" name="Otomatik Şekil 2">
            <a:extLst>
              <a:ext uri="{FF2B5EF4-FFF2-40B4-BE49-F238E27FC236}">
                <a16:creationId xmlns:a16="http://schemas.microsoft.com/office/drawing/2014/main" id="{D8708A3E-BE01-7A10-1FFE-BF77CDA08D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19482" y="-1474839"/>
            <a:ext cx="2477730" cy="8947355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Seçili alandan yeni seçim alanını çıkarılır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 Seçili alandan yeni seçim alanını ekler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Alt+Shift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Tuşu basılı durumda seçim yapılırsa Önceki seçim alanı ile yeni seçilen alanın kesişen bölgelerinin kalması istendiğinde işaretlenir</a:t>
            </a:r>
            <a:r>
              <a:rPr lang="tr-TR" sz="2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16563</TotalTime>
  <Words>210</Words>
  <Application>Microsoft Office PowerPoint</Application>
  <PresentationFormat>Geniş ekran</PresentationFormat>
  <Paragraphs>25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Teması</vt:lpstr>
      <vt:lpstr>Photoshop Dersleri</vt:lpstr>
      <vt:lpstr>Quick SelectionTool (Hızlı Seçim Aracı)</vt:lpstr>
      <vt:lpstr>Quick SelectionTool (Hızlı Seçim Aracı)</vt:lpstr>
      <vt:lpstr>Quick SelectionTool (Hızlı Seçim Aracı)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46</cp:revision>
  <dcterms:created xsi:type="dcterms:W3CDTF">2025-01-04T12:40:37Z</dcterms:created>
  <dcterms:modified xsi:type="dcterms:W3CDTF">2025-01-17T21:55:50Z</dcterms:modified>
</cp:coreProperties>
</file>